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8" r:id="rId3"/>
    <p:sldId id="257" r:id="rId4"/>
    <p:sldId id="259" r:id="rId5"/>
    <p:sldId id="261" r:id="rId6"/>
    <p:sldId id="260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77" d="100"/>
          <a:sy n="77" d="100"/>
        </p:scale>
        <p:origin x="486" y="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8F98-D1AA-4E3B-95CE-EBB53ED1E2F2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48D5-8143-44B0-905E-56E2E5912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48258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8F98-D1AA-4E3B-95CE-EBB53ED1E2F2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48D5-8143-44B0-905E-56E2E5912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6950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8F98-D1AA-4E3B-95CE-EBB53ED1E2F2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48D5-8143-44B0-905E-56E2E5912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393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8F98-D1AA-4E3B-95CE-EBB53ED1E2F2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48D5-8143-44B0-905E-56E2E5912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6964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8F98-D1AA-4E3B-95CE-EBB53ED1E2F2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48D5-8143-44B0-905E-56E2E5912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809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8F98-D1AA-4E3B-95CE-EBB53ED1E2F2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48D5-8143-44B0-905E-56E2E5912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43382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8F98-D1AA-4E3B-95CE-EBB53ED1E2F2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48D5-8143-44B0-905E-56E2E5912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3848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8F98-D1AA-4E3B-95CE-EBB53ED1E2F2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48D5-8143-44B0-905E-56E2E5912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26402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8F98-D1AA-4E3B-95CE-EBB53ED1E2F2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48D5-8143-44B0-905E-56E2E5912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4346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8F98-D1AA-4E3B-95CE-EBB53ED1E2F2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48D5-8143-44B0-905E-56E2E5912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479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4D8F98-D1AA-4E3B-95CE-EBB53ED1E2F2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09548D5-8143-44B0-905E-56E2E5912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958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4D8F98-D1AA-4E3B-95CE-EBB53ED1E2F2}" type="datetimeFigureOut">
              <a:rPr lang="ko-KR" altLang="en-US" smtClean="0"/>
              <a:t>2022-12-23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9548D5-8143-44B0-905E-56E2E59122B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818151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5261" y="150313"/>
            <a:ext cx="1039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홈</a:t>
            </a:r>
            <a:endParaRPr lang="ko-KR" altLang="en-US" sz="32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290181" y="0"/>
            <a:ext cx="0" cy="7064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94695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5261" y="150313"/>
            <a:ext cx="1039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클럽</a:t>
            </a:r>
            <a:endParaRPr lang="ko-KR" altLang="en-US" sz="32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290181" y="0"/>
            <a:ext cx="0" cy="7064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3231" y="150313"/>
            <a:ext cx="3287722" cy="6162805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8230" y="150313"/>
            <a:ext cx="3286953" cy="6162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1344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5261" y="150313"/>
            <a:ext cx="1039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활동</a:t>
            </a:r>
            <a:endParaRPr lang="ko-KR" altLang="en-US" sz="32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290181" y="0"/>
            <a:ext cx="0" cy="7064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6844" y="0"/>
            <a:ext cx="3248526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444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400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5261" y="150313"/>
            <a:ext cx="1039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홈</a:t>
            </a:r>
            <a:endParaRPr lang="ko-KR" altLang="en-US" sz="32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290181" y="0"/>
            <a:ext cx="0" cy="7064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42" y="0"/>
            <a:ext cx="3248526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28" y="0"/>
            <a:ext cx="3248526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4318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5261" y="150313"/>
            <a:ext cx="1039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홈</a:t>
            </a:r>
            <a:endParaRPr lang="ko-KR" altLang="en-US" sz="32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290181" y="0"/>
            <a:ext cx="0" cy="7064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42" y="0"/>
            <a:ext cx="3248526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28" y="0"/>
            <a:ext cx="3248526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9858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5949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5261" y="150313"/>
            <a:ext cx="1039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홈</a:t>
            </a:r>
            <a:endParaRPr lang="ko-KR" altLang="en-US" sz="32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290181" y="0"/>
            <a:ext cx="0" cy="7064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6779" y="0"/>
            <a:ext cx="3248526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3956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598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5261" y="150313"/>
            <a:ext cx="1039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플랜</a:t>
            </a:r>
            <a:endParaRPr lang="ko-KR" altLang="en-US" sz="32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290181" y="0"/>
            <a:ext cx="0" cy="7064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42" y="0"/>
            <a:ext cx="3248526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9228" y="0"/>
            <a:ext cx="3248526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4806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008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5261" y="150313"/>
            <a:ext cx="1039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플랜</a:t>
            </a:r>
            <a:endParaRPr lang="ko-KR" altLang="en-US" sz="32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290181" y="0"/>
            <a:ext cx="0" cy="7064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1271" y="0"/>
            <a:ext cx="3248526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0"/>
            <a:ext cx="324852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372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646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5261" y="150313"/>
            <a:ext cx="1039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러닝</a:t>
            </a:r>
            <a:endParaRPr lang="ko-KR" altLang="en-US" sz="32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290181" y="0"/>
            <a:ext cx="0" cy="7064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8329" y="0"/>
            <a:ext cx="3248526" cy="685800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5408" y="0"/>
            <a:ext cx="3248526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7748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529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5261" y="150313"/>
            <a:ext cx="1039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러닝</a:t>
            </a:r>
            <a:endParaRPr lang="ko-KR" altLang="en-US" sz="32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290181" y="0"/>
            <a:ext cx="0" cy="7064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42" y="0"/>
            <a:ext cx="3248526" cy="68580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3474" y="0"/>
            <a:ext cx="3248526" cy="68580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6033" y="0"/>
            <a:ext cx="32485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6367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125261" y="150313"/>
            <a:ext cx="10396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클럽</a:t>
            </a:r>
            <a:endParaRPr lang="ko-KR" altLang="en-US" sz="3200" dirty="0"/>
          </a:p>
        </p:txBody>
      </p:sp>
      <p:cxnSp>
        <p:nvCxnSpPr>
          <p:cNvPr id="10" name="직선 연결선 9"/>
          <p:cNvCxnSpPr/>
          <p:nvPr/>
        </p:nvCxnSpPr>
        <p:spPr>
          <a:xfrm>
            <a:off x="1290181" y="0"/>
            <a:ext cx="0" cy="706467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441" y="577528"/>
            <a:ext cx="2793304" cy="561033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7219" y="577528"/>
            <a:ext cx="2680598" cy="561033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6291" y="577528"/>
            <a:ext cx="2743255" cy="5610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7553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</TotalTime>
  <Words>11</Words>
  <Application>Microsoft Office PowerPoint</Application>
  <PresentationFormat>와이드스크린</PresentationFormat>
  <Paragraphs>11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맑은 고딕</vt:lpstr>
      <vt:lpstr>Arial</vt:lpstr>
      <vt:lpstr>Calibri</vt:lpstr>
      <vt:lpstr>Calibri Light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학생용</dc:creator>
  <cp:lastModifiedBy>학생용</cp:lastModifiedBy>
  <cp:revision>3</cp:revision>
  <dcterms:created xsi:type="dcterms:W3CDTF">2022-12-23T00:19:04Z</dcterms:created>
  <dcterms:modified xsi:type="dcterms:W3CDTF">2022-12-23T00:42:15Z</dcterms:modified>
</cp:coreProperties>
</file>